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56" r:id="rId5"/>
    <p:sldId id="264" r:id="rId6"/>
    <p:sldId id="265" r:id="rId7"/>
    <p:sldId id="266" r:id="rId8"/>
    <p:sldId id="263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2/21/2025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97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Diffused trans="3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IBM Employee Attrition and HR-Analytics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5015175"/>
            <a:ext cx="9144000" cy="754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Sudharsan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36A5-D0B5-4944-9909-BA9C09C6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680" y="0"/>
            <a:ext cx="10515600" cy="6157595"/>
          </a:xfrm>
        </p:spPr>
        <p:txBody>
          <a:bodyPr>
            <a:normAutofit/>
          </a:bodyPr>
          <a:lstStyle/>
          <a:p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16405-ECE9-4FE4-BCC6-60F4EC065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100" y="3740059"/>
            <a:ext cx="1023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Sudharsan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8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87B5-928D-4BF1-89C2-F8B587F3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76136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 Chose This Project?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48AB-981C-43DA-9DB6-B295FAC77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attrition is a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challenge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HR, impacting productivity and costs.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Businesses lose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talent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due to poor retention strategies.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contains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 HR attributes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(salary, promotions, work-life balance).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me apply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SQL skills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solve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business-relevant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898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1F5F-57DB-4589-8B89-DBF515AF1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00" y="8223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E15F-FF43-4B3B-AF29-A3C470E53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760" y="1835785"/>
            <a:ext cx="10233800" cy="4351338"/>
          </a:xfrm>
        </p:spPr>
        <p:txBody>
          <a:bodyPr/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factors contribute the most to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attrition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salary, job satisfaction, promotions, and work-life balance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impact retention?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we identify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high-risk employees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before they leave?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HR strategies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improve retention?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2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983C2-4FD5-4C3D-89A8-3559CA14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3956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 Solved It? (My Approach)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D9A9-ED2D-43AA-B9F3-2089D6362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640" y="1404983"/>
            <a:ext cx="10233800" cy="4914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1)Data Cleaning &amp; Exploration</a:t>
            </a: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Filtered key columns: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Attrition, Salary, Job Role, Work-Life Balance, Promotions, Overtime.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Ensured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before analysis.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2)SQL Queries &amp; Insights</a:t>
            </a: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Joins &amp; Aggregations: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Compared employees who left vs. stayed.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 Functions: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Ranked employees by salary within departments.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Attrition Rate Analysis: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Found key patterns in attrition trends.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3)Results &amp; Findings</a:t>
            </a: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Employees with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work-life balance &amp; no promotions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had higher attrition rates.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Overtime &amp; salary gaps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were key reasons for leaving.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61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2904-332C-423B-9AD2-13C1A941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1376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Role in this Project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E6DB-5925-4055-BB45-93B72B618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00" y="1988185"/>
            <a:ext cx="10233800" cy="43513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queries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extract meaningful insights.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Identified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attrition factors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techniques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results in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structured, easy-to-understand way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469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3DB1-5998-4FA3-9409-7A4E4041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How I Overcame Them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C7AA-6464-40E4-A34E-885045D01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800" y="1693545"/>
            <a:ext cx="10233800" cy="4351338"/>
          </a:xfrm>
        </p:spPr>
        <p:txBody>
          <a:bodyPr/>
          <a:lstStyle/>
          <a:p>
            <a:r>
              <a:rPr lang="en-IN" sz="2600" b="1" dirty="0">
                <a:solidFill>
                  <a:schemeClr val="tx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lang="en-IN" sz="2600" dirty="0">
                <a:solidFill>
                  <a:schemeClr val="tx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large HR data with multiple attributes.</a:t>
            </a:r>
            <a:b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600" b="1" dirty="0">
                <a:solidFill>
                  <a:schemeClr val="tx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IN" sz="2600" dirty="0">
                <a:solidFill>
                  <a:schemeClr val="tx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IN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SQL queries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faster execution.</a:t>
            </a:r>
          </a:p>
          <a:p>
            <a:pPr marL="0" indent="0">
              <a:buNone/>
            </a:pPr>
            <a:endParaRPr lang="en-I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b="1" dirty="0">
                <a:solidFill>
                  <a:schemeClr val="tx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lang="en-IN" sz="2600" dirty="0">
                <a:solidFill>
                  <a:schemeClr val="tx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key attrition factors.</a:t>
            </a:r>
            <a:b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600" b="1" dirty="0">
                <a:solidFill>
                  <a:schemeClr val="tx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IN" sz="2600" dirty="0">
                <a:solidFill>
                  <a:schemeClr val="tx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IN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filtered aggregations &amp; ranking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extract patterns.</a:t>
            </a:r>
          </a:p>
          <a:p>
            <a:pPr marL="0" indent="0">
              <a:buNone/>
            </a:pPr>
            <a:endParaRPr lang="en-I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dirty="0">
                <a:solidFill>
                  <a:schemeClr val="tx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lang="en-IN" sz="2600" dirty="0">
                <a:solidFill>
                  <a:schemeClr val="tx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insights relevant for HR professionals.</a:t>
            </a:r>
            <a:b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600" b="1" dirty="0">
                <a:solidFill>
                  <a:schemeClr val="tx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IN" sz="2600" dirty="0">
                <a:solidFill>
                  <a:schemeClr val="tx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Focused on </a:t>
            </a:r>
            <a:r>
              <a:rPr lang="en-IN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business impact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not just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89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AA1B-0E67-44FD-9F2A-E2E1DF9A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8528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SQL Techniques Used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87BC7-AFF9-4F5F-84CF-4748219CD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440" y="1825625"/>
            <a:ext cx="10233800" cy="4351338"/>
          </a:xfrm>
        </p:spPr>
        <p:txBody>
          <a:bodyPr/>
          <a:lstStyle/>
          <a:p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JOINS: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compare employee data with department-wide trends.</a:t>
            </a:r>
          </a:p>
          <a:p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 FUNCTIONS: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rank employees by salary within their department.</a:t>
            </a:r>
          </a:p>
          <a:p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AGGREGATIONS: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find average salary, work-life balance, promotion gaps.</a:t>
            </a:r>
          </a:p>
          <a:p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FILTERED CALCULATIONS: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measure attrition rates based on key factors.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990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AC0B-56E8-4A58-BC9B-B15D455E2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8528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Impact (Why It Matters?)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57D45-8BD6-436B-8BF7-0B5B142D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920" y="1917065"/>
            <a:ext cx="10233800" cy="4351338"/>
          </a:xfrm>
        </p:spPr>
        <p:txBody>
          <a:bodyPr/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Helps HR teams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high-risk employees early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data-backed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to reduce attrition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companies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work culture, promotions &amp; salary decisions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mindset of employees 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project impact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076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20E51-D2E0-44A6-B9D4-A556A15A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20" y="9239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Takeaways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0F0C8-259E-4E90-897D-ADDD0789B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680" y="1917065"/>
            <a:ext cx="10233800" cy="435133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isn’t random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—it’s influenced by salary, promotions, and work-life balance.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SQL-driven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helps HR make better retention decisions.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showcases my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problem-solving &amp; SQL skills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real-world scenario.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146301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458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Times New Roman</vt:lpstr>
      <vt:lpstr>Depth</vt:lpstr>
      <vt:lpstr>IBM Employee Attrition and HR-Analytics</vt:lpstr>
      <vt:lpstr>Why I Chose This Project? </vt:lpstr>
      <vt:lpstr>Problem Statement </vt:lpstr>
      <vt:lpstr>How I Solved It? (My Approach) </vt:lpstr>
      <vt:lpstr>My Role in this Project </vt:lpstr>
      <vt:lpstr>Challenges &amp; How I Overcame Them </vt:lpstr>
      <vt:lpstr>Key SQL Techniques Used </vt:lpstr>
      <vt:lpstr>Business Impact (Why It Matters?) </vt:lpstr>
      <vt:lpstr>Conclusion &amp; Takeaways </vt:lpstr>
      <vt:lpstr>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2025-02-21T06:59:58Z</dcterms:created>
  <dcterms:modified xsi:type="dcterms:W3CDTF">2025-02-21T07:27:06Z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